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9EAC72-D4E6-4131-B183-D7BDE548537B}" v="30" dt="2026-01-07T22:42:19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365125"/>
            <a:ext cx="6934200" cy="134842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434840" y="1825625"/>
            <a:ext cx="6918960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73EDB-470D-6588-85C4-18F1139B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808" y="365125"/>
            <a:ext cx="6901992" cy="133341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B1B8-B6CA-E9F9-610F-95071E3DD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519" y="1825625"/>
            <a:ext cx="6886281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36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7A49-DCE7-C76C-0216-44C2F770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5B706-89A0-D76F-E79F-CB749489E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07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2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9C61E-9E15-C46C-67FF-1C4A28285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308A-DB2C-66A7-5608-4D5997F4C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31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4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BC4E-81CB-69D3-4141-E8A0039E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1047-A63A-024D-2FAE-B7770C433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88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4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BAE7-97E7-08D5-C36F-598CC621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E5076-901F-36A9-751D-419234B78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436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8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00-9A93-F342-4CDE-0CBE6AD7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B7E2B-A92D-DCA7-D52B-7FD90EE57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788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82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27</cp:revision>
  <dcterms:created xsi:type="dcterms:W3CDTF">2026-01-07T22:30:16Z</dcterms:created>
  <dcterms:modified xsi:type="dcterms:W3CDTF">2026-01-07T22:44:06Z</dcterms:modified>
</cp:coreProperties>
</file>